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61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660066"/>
    <a:srgbClr val="003736"/>
    <a:srgbClr val="006666"/>
    <a:srgbClr val="663300"/>
    <a:srgbClr val="00BCB8"/>
    <a:srgbClr val="FF9933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frame_1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амка 10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4086"/>
            </a:avLst>
          </a:prstGeom>
          <a:blipFill dpi="0" rotWithShape="1">
            <a:blip r:embed="rId14" cstate="print">
              <a:alphaModFix amt="84000"/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785786" y="0"/>
            <a:ext cx="7143736" cy="6215082"/>
          </a:xfrm>
          <a:prstGeom prst="rect">
            <a:avLst/>
          </a:prstGeom>
          <a:blipFill dpi="0" rotWithShape="1">
            <a:blip r:embed="rId15"/>
            <a:srcRect/>
            <a:stretch>
              <a:fillRect l="15000" r="15000"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14282" y="6611779"/>
            <a:ext cx="18806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© </a:t>
            </a:r>
            <a:r>
              <a:rPr lang="ru-RU" sz="10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Дегтярёва Юлия Владимировна</a:t>
            </a:r>
            <a:endParaRPr lang="ru-RU" sz="1000" b="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816603"/>
            <a:ext cx="4536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C6600"/>
                </a:solidFill>
                <a:latin typeface="Segoe Print" panose="02000600000000000000" pitchFamily="2" charset="0"/>
              </a:rPr>
              <a:t>Музыкальные инструменты</a:t>
            </a:r>
            <a:endParaRPr lang="ru-RU" sz="4400" b="1" dirty="0">
              <a:solidFill>
                <a:srgbClr val="CC66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4365104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C6600"/>
                </a:solidFill>
                <a:latin typeface="Segoe Print" panose="02000600000000000000" pitchFamily="2" charset="0"/>
              </a:rPr>
              <a:t>Мастер-класс</a:t>
            </a:r>
          </a:p>
          <a:p>
            <a:r>
              <a:rPr lang="ru-RU" sz="2800" dirty="0" smtClean="0">
                <a:solidFill>
                  <a:srgbClr val="CC6600"/>
                </a:solidFill>
                <a:latin typeface="Segoe Print" panose="02000600000000000000" pitchFamily="2" charset="0"/>
              </a:rPr>
              <a:t>Выполнила: Слинькова А. П.</a:t>
            </a:r>
            <a:endParaRPr lang="ru-RU" sz="2800" dirty="0">
              <a:solidFill>
                <a:srgbClr val="CC6600"/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528391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Холода уже на пороге, но непогода нам не страшна, потому что хорошее настроение от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мороза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 окном не зависит!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Предлагаем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сотворить музыкальные инструменты собственного изготовления и разгонять ими хандру и плохое настроение.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324" y="404812"/>
            <a:ext cx="5904507" cy="59045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0465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Кастаньеты. Берём два прямоугольных кусочка картона, приклеиваем по металлической пробке у каждого конца (вместо пробок можно использовать пуговицы), сгибаем наполовину так, чтобы крышки стучали друг о друга.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Ксилофон. Связываем ниточками между собой несколько втулок от бумажных полотенец. Втулки нужно обрезать так, чтобы они были разной длины. Подвешиваем инструмент и стучим по нему подходящей палочкой.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Маракасы. Насыпаем в яйца от Киндеров крупу, горох, фасоль, вставляем «погремушку» между двумя пластиковыми ложками и обматываем поверх скотчем.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Бубен. Необычный музыкальный инструмент получается из кружка картона, с привязанными к нему с двух сторон бусинами на верёвочках. Прикрепляем его к палочке. Крутим палочку туда-сюда, и бусинки стучат по картону.</a:t>
            </a:r>
            <a:r>
              <a:rPr lang="ru-RU" dirty="0">
                <a:solidFill>
                  <a:srgbClr val="000000"/>
                </a:solidFill>
                <a:latin typeface="Arial"/>
                <a:ea typeface="Calibri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  <a:ea typeface="Calibri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793508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Губная гармошка. Склеиваем скотчем коктейльные трубочки разной длины в одну «гармошку», дуем, свистим и поём :)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 Барабаны. Понадобятся железные банки и воздушные шарики. Натягиваем шары на банку и крепим резинками. Теперь можно стучать в своё удовольствие.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 Музыкальные погремушки. Два бумажных стакана склеиваем открытыми сторонами друг к другу, предварительно насыпав внутрь чего-нибудь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гремяще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-звенящего.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8. Труба. Кусочек шланга сворачиваем наподобие музыкальной трубы и увенчиваем его воронкой (можно купить в любом хозяйственном магазине, да и часто они есть и дома). Ту-ту- ту!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9. Гитара. Нужна картонная коробка с достаточно плотными стенками, на неё натягиваем резинки (которые «для денег»). Для правдоподобия с одной стороны вырезаем круглую дырочку и приделываем гриф.</a:t>
            </a:r>
            <a:r>
              <a:rPr lang="ru-RU" dirty="0">
                <a:solidFill>
                  <a:srgbClr val="000000"/>
                </a:solidFill>
                <a:latin typeface="Arial"/>
                <a:ea typeface="Calibri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  <a:ea typeface="Calibri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728192"/>
          </a:xfrm>
        </p:spPr>
        <p:txBody>
          <a:bodyPr/>
          <a:lstStyle/>
          <a:p>
            <a:r>
              <a:rPr lang="ru-RU" b="1" dirty="0" smtClean="0">
                <a:solidFill>
                  <a:srgbClr val="CC6600"/>
                </a:solidFill>
                <a:latin typeface="Segoe Print" panose="02000600000000000000" pitchFamily="2" charset="0"/>
              </a:rPr>
              <a:t>Радостных и звонких Вам вечеров!</a:t>
            </a:r>
            <a:endParaRPr lang="ru-RU" b="1" dirty="0">
              <a:solidFill>
                <a:srgbClr val="CC66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7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95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Радостных и звонких Вам вечеров!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34</cp:revision>
  <dcterms:created xsi:type="dcterms:W3CDTF">2016-02-06T11:57:08Z</dcterms:created>
  <dcterms:modified xsi:type="dcterms:W3CDTF">2017-01-10T04:48:44Z</dcterms:modified>
</cp:coreProperties>
</file>